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2" d="100"/>
          <a:sy n="102" d="100"/>
        </p:scale>
        <p:origin x="-102" y="-15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2AD8091-F2A7-4C59-B3AF-85AA9B097048}" type="datetimeFigureOut">
              <a:rPr lang="en-US" smtClean="0"/>
              <a:t>9/12/2017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22F7B5-DD96-47F1-90E1-797EBF87A197}" type="slidenum">
              <a:rPr lang="en-US" smtClean="0"/>
              <a:t>‹#›</a:t>
            </a:fld>
            <a:endParaRPr lang="en-US"/>
          </a:p>
        </p:txBody>
      </p:sp>
    </p:spTree>
    <p:extLst>
      <p:ext uri="{BB962C8B-B14F-4D97-AF65-F5344CB8AC3E}">
        <p14:creationId xmlns:p14="http://schemas.microsoft.com/office/powerpoint/2010/main" val="4844831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2AD8091-F2A7-4C59-B3AF-85AA9B097048}" type="datetimeFigureOut">
              <a:rPr lang="en-US" smtClean="0"/>
              <a:t>9/12/2017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22F7B5-DD96-47F1-90E1-797EBF87A197}" type="slidenum">
              <a:rPr lang="en-US" smtClean="0"/>
              <a:t>‹#›</a:t>
            </a:fld>
            <a:endParaRPr lang="en-US"/>
          </a:p>
        </p:txBody>
      </p:sp>
    </p:spTree>
    <p:extLst>
      <p:ext uri="{BB962C8B-B14F-4D97-AF65-F5344CB8AC3E}">
        <p14:creationId xmlns:p14="http://schemas.microsoft.com/office/powerpoint/2010/main" val="13986950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2AD8091-F2A7-4C59-B3AF-85AA9B097048}" type="datetimeFigureOut">
              <a:rPr lang="en-US" smtClean="0"/>
              <a:t>9/12/2017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22F7B5-DD96-47F1-90E1-797EBF87A197}" type="slidenum">
              <a:rPr lang="en-US" smtClean="0"/>
              <a:t>‹#›</a:t>
            </a:fld>
            <a:endParaRPr lang="en-US"/>
          </a:p>
        </p:txBody>
      </p:sp>
    </p:spTree>
    <p:extLst>
      <p:ext uri="{BB962C8B-B14F-4D97-AF65-F5344CB8AC3E}">
        <p14:creationId xmlns:p14="http://schemas.microsoft.com/office/powerpoint/2010/main" val="26962937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2AD8091-F2A7-4C59-B3AF-85AA9B097048}" type="datetimeFigureOut">
              <a:rPr lang="en-US" smtClean="0"/>
              <a:t>9/12/2017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22F7B5-DD96-47F1-90E1-797EBF87A197}" type="slidenum">
              <a:rPr lang="en-US" smtClean="0"/>
              <a:t>‹#›</a:t>
            </a:fld>
            <a:endParaRPr lang="en-US"/>
          </a:p>
        </p:txBody>
      </p:sp>
    </p:spTree>
    <p:extLst>
      <p:ext uri="{BB962C8B-B14F-4D97-AF65-F5344CB8AC3E}">
        <p14:creationId xmlns:p14="http://schemas.microsoft.com/office/powerpoint/2010/main" val="23859758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2AD8091-F2A7-4C59-B3AF-85AA9B097048}" type="datetimeFigureOut">
              <a:rPr lang="en-US" smtClean="0"/>
              <a:t>9/12/2017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22F7B5-DD96-47F1-90E1-797EBF87A197}" type="slidenum">
              <a:rPr lang="en-US" smtClean="0"/>
              <a:t>‹#›</a:t>
            </a:fld>
            <a:endParaRPr lang="en-US"/>
          </a:p>
        </p:txBody>
      </p:sp>
    </p:spTree>
    <p:extLst>
      <p:ext uri="{BB962C8B-B14F-4D97-AF65-F5344CB8AC3E}">
        <p14:creationId xmlns:p14="http://schemas.microsoft.com/office/powerpoint/2010/main" val="16464682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2AD8091-F2A7-4C59-B3AF-85AA9B097048}" type="datetimeFigureOut">
              <a:rPr lang="en-US" smtClean="0"/>
              <a:t>9/12/2017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522F7B5-DD96-47F1-90E1-797EBF87A197}" type="slidenum">
              <a:rPr lang="en-US" smtClean="0"/>
              <a:t>‹#›</a:t>
            </a:fld>
            <a:endParaRPr lang="en-US"/>
          </a:p>
        </p:txBody>
      </p:sp>
    </p:spTree>
    <p:extLst>
      <p:ext uri="{BB962C8B-B14F-4D97-AF65-F5344CB8AC3E}">
        <p14:creationId xmlns:p14="http://schemas.microsoft.com/office/powerpoint/2010/main" val="1513304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2AD8091-F2A7-4C59-B3AF-85AA9B097048}" type="datetimeFigureOut">
              <a:rPr lang="en-US" smtClean="0"/>
              <a:t>9/12/2017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522F7B5-DD96-47F1-90E1-797EBF87A197}" type="slidenum">
              <a:rPr lang="en-US" smtClean="0"/>
              <a:t>‹#›</a:t>
            </a:fld>
            <a:endParaRPr lang="en-US"/>
          </a:p>
        </p:txBody>
      </p:sp>
    </p:spTree>
    <p:extLst>
      <p:ext uri="{BB962C8B-B14F-4D97-AF65-F5344CB8AC3E}">
        <p14:creationId xmlns:p14="http://schemas.microsoft.com/office/powerpoint/2010/main" val="19575406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2AD8091-F2A7-4C59-B3AF-85AA9B097048}" type="datetimeFigureOut">
              <a:rPr lang="en-US" smtClean="0"/>
              <a:t>9/12/2017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522F7B5-DD96-47F1-90E1-797EBF87A197}" type="slidenum">
              <a:rPr lang="en-US" smtClean="0"/>
              <a:t>‹#›</a:t>
            </a:fld>
            <a:endParaRPr lang="en-US"/>
          </a:p>
        </p:txBody>
      </p:sp>
    </p:spTree>
    <p:extLst>
      <p:ext uri="{BB962C8B-B14F-4D97-AF65-F5344CB8AC3E}">
        <p14:creationId xmlns:p14="http://schemas.microsoft.com/office/powerpoint/2010/main" val="2935985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AD8091-F2A7-4C59-B3AF-85AA9B097048}" type="datetimeFigureOut">
              <a:rPr lang="en-US" smtClean="0"/>
              <a:t>9/12/2017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522F7B5-DD96-47F1-90E1-797EBF87A197}" type="slidenum">
              <a:rPr lang="en-US" smtClean="0"/>
              <a:t>‹#›</a:t>
            </a:fld>
            <a:endParaRPr lang="en-US"/>
          </a:p>
        </p:txBody>
      </p:sp>
    </p:spTree>
    <p:extLst>
      <p:ext uri="{BB962C8B-B14F-4D97-AF65-F5344CB8AC3E}">
        <p14:creationId xmlns:p14="http://schemas.microsoft.com/office/powerpoint/2010/main" val="22304790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2AD8091-F2A7-4C59-B3AF-85AA9B097048}" type="datetimeFigureOut">
              <a:rPr lang="en-US" smtClean="0"/>
              <a:t>9/12/2017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522F7B5-DD96-47F1-90E1-797EBF87A197}" type="slidenum">
              <a:rPr lang="en-US" smtClean="0"/>
              <a:t>‹#›</a:t>
            </a:fld>
            <a:endParaRPr lang="en-US"/>
          </a:p>
        </p:txBody>
      </p:sp>
    </p:spTree>
    <p:extLst>
      <p:ext uri="{BB962C8B-B14F-4D97-AF65-F5344CB8AC3E}">
        <p14:creationId xmlns:p14="http://schemas.microsoft.com/office/powerpoint/2010/main" val="37141560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2AD8091-F2A7-4C59-B3AF-85AA9B097048}" type="datetimeFigureOut">
              <a:rPr lang="en-US" smtClean="0"/>
              <a:t>9/12/2017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522F7B5-DD96-47F1-90E1-797EBF87A197}" type="slidenum">
              <a:rPr lang="en-US" smtClean="0"/>
              <a:t>‹#›</a:t>
            </a:fld>
            <a:endParaRPr lang="en-US"/>
          </a:p>
        </p:txBody>
      </p:sp>
    </p:spTree>
    <p:extLst>
      <p:ext uri="{BB962C8B-B14F-4D97-AF65-F5344CB8AC3E}">
        <p14:creationId xmlns:p14="http://schemas.microsoft.com/office/powerpoint/2010/main" val="31766332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2AD8091-F2A7-4C59-B3AF-85AA9B097048}" type="datetimeFigureOut">
              <a:rPr lang="en-US" smtClean="0"/>
              <a:t>9/12/2017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522F7B5-DD96-47F1-90E1-797EBF87A197}" type="slidenum">
              <a:rPr lang="en-US" smtClean="0"/>
              <a:t>‹#›</a:t>
            </a:fld>
            <a:endParaRPr lang="en-US"/>
          </a:p>
        </p:txBody>
      </p:sp>
    </p:spTree>
    <p:extLst>
      <p:ext uri="{BB962C8B-B14F-4D97-AF65-F5344CB8AC3E}">
        <p14:creationId xmlns:p14="http://schemas.microsoft.com/office/powerpoint/2010/main" val="65285134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SLOB Background</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24447361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Civil Rights Movement</a:t>
            </a:r>
          </a:p>
        </p:txBody>
      </p:sp>
      <p:sp>
        <p:nvSpPr>
          <p:cNvPr id="3" name="Content Placeholder 2"/>
          <p:cNvSpPr>
            <a:spLocks noGrp="1"/>
          </p:cNvSpPr>
          <p:nvPr>
            <p:ph idx="1"/>
          </p:nvPr>
        </p:nvSpPr>
        <p:spPr>
          <a:xfrm>
            <a:off x="152400" y="1219200"/>
            <a:ext cx="8839200" cy="5029200"/>
          </a:xfrm>
        </p:spPr>
        <p:txBody>
          <a:bodyPr>
            <a:normAutofit fontScale="85000" lnSpcReduction="10000"/>
          </a:bodyPr>
          <a:lstStyle/>
          <a:p>
            <a:r>
              <a:rPr lang="en-US" dirty="0" smtClean="0"/>
              <a:t>Occurred in America between 1954-1963</a:t>
            </a:r>
          </a:p>
          <a:p>
            <a:r>
              <a:rPr lang="en-US" dirty="0" smtClean="0"/>
              <a:t>A social movement whose goals were:</a:t>
            </a:r>
          </a:p>
          <a:p>
            <a:pPr lvl="1"/>
            <a:r>
              <a:rPr lang="en-US" dirty="0" smtClean="0"/>
              <a:t>to end racial segregation and discrimination against African Americans  </a:t>
            </a:r>
          </a:p>
          <a:p>
            <a:pPr lvl="1"/>
            <a:r>
              <a:rPr lang="en-US" dirty="0" smtClean="0"/>
              <a:t>to secure legal recognition and federal protection of the citizenship rights enumerated in the Constitution and federal law. </a:t>
            </a:r>
            <a:endParaRPr lang="en-US" dirty="0" smtClean="0"/>
          </a:p>
          <a:p>
            <a:r>
              <a:rPr lang="en-US" dirty="0" smtClean="0"/>
              <a:t>The movement was characterized by major campaigns of civil resistance. </a:t>
            </a:r>
          </a:p>
          <a:p>
            <a:r>
              <a:rPr lang="en-US" dirty="0" smtClean="0"/>
              <a:t>Between 1955 and 1968, acts of nonviolent protest and civil disobedience produced crisis situations and productive dialogues between activists and government authorities.</a:t>
            </a:r>
          </a:p>
          <a:p>
            <a:pPr marL="457200" lvl="1" indent="0">
              <a:buNone/>
            </a:pPr>
            <a:endParaRPr lang="en-US" dirty="0"/>
          </a:p>
        </p:txBody>
      </p:sp>
    </p:spTree>
    <p:extLst>
      <p:ext uri="{BB962C8B-B14F-4D97-AF65-F5344CB8AC3E}">
        <p14:creationId xmlns:p14="http://schemas.microsoft.com/office/powerpoint/2010/main" val="12963404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Martin Luther King, Jr</a:t>
            </a:r>
            <a:endParaRPr lang="en-US" dirty="0"/>
          </a:p>
        </p:txBody>
      </p:sp>
      <p:sp>
        <p:nvSpPr>
          <p:cNvPr id="3" name="Content Placeholder 2"/>
          <p:cNvSpPr>
            <a:spLocks noGrp="1"/>
          </p:cNvSpPr>
          <p:nvPr>
            <p:ph idx="1"/>
          </p:nvPr>
        </p:nvSpPr>
        <p:spPr/>
        <p:txBody>
          <a:bodyPr/>
          <a:lstStyle/>
          <a:p>
            <a:r>
              <a:rPr lang="en-US" dirty="0" smtClean="0"/>
              <a:t>American Baptist minister and activist who became the most visible spokesperson and leader in the Civil Rights Movement. </a:t>
            </a:r>
          </a:p>
          <a:p>
            <a:r>
              <a:rPr lang="en-US" dirty="0" smtClean="0"/>
              <a:t>He is best known for his role in the advancement of civil rights using the tactics of nonviolence and civil disobedience based on his Christian beliefs and inspired by the nonviolent activism of Mahatma Gandhi.</a:t>
            </a:r>
            <a:endParaRPr lang="en-US" dirty="0"/>
          </a:p>
        </p:txBody>
      </p:sp>
    </p:spTree>
    <p:extLst>
      <p:ext uri="{BB962C8B-B14F-4D97-AF65-F5344CB8AC3E}">
        <p14:creationId xmlns:p14="http://schemas.microsoft.com/office/powerpoint/2010/main" val="16953072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Lyndon B. Johnson</a:t>
            </a:r>
            <a:endParaRPr lang="en-US" dirty="0"/>
          </a:p>
        </p:txBody>
      </p:sp>
      <p:sp>
        <p:nvSpPr>
          <p:cNvPr id="3" name="Content Placeholder 2"/>
          <p:cNvSpPr>
            <a:spLocks noGrp="1"/>
          </p:cNvSpPr>
          <p:nvPr>
            <p:ph idx="1"/>
          </p:nvPr>
        </p:nvSpPr>
        <p:spPr>
          <a:xfrm>
            <a:off x="152400" y="1600200"/>
            <a:ext cx="8534400" cy="4648200"/>
          </a:xfrm>
        </p:spPr>
        <p:txBody>
          <a:bodyPr>
            <a:normAutofit fontScale="70000" lnSpcReduction="20000"/>
          </a:bodyPr>
          <a:lstStyle/>
          <a:p>
            <a:r>
              <a:rPr lang="en-US" dirty="0" smtClean="0"/>
              <a:t>American </a:t>
            </a:r>
            <a:r>
              <a:rPr lang="en-US" dirty="0"/>
              <a:t>politician who served as the 36th President of the United States from 1963 to </a:t>
            </a:r>
            <a:r>
              <a:rPr lang="en-US" dirty="0" smtClean="0"/>
              <a:t>1969</a:t>
            </a:r>
            <a:r>
              <a:rPr lang="en-US" dirty="0"/>
              <a:t> </a:t>
            </a:r>
            <a:r>
              <a:rPr lang="en-US" dirty="0" smtClean="0"/>
              <a:t>(after JFK)</a:t>
            </a:r>
          </a:p>
          <a:p>
            <a:r>
              <a:rPr lang="en-US" dirty="0" smtClean="0"/>
              <a:t>Johnson designed the "Great Society" legislation by expanding civil rights, public broadcasting, Medicare, Medicaid, aid to education, the arts, urban and rural development, public services, and his "War on Poverty". </a:t>
            </a:r>
          </a:p>
          <a:p>
            <a:r>
              <a:rPr lang="en-US" dirty="0" smtClean="0"/>
              <a:t>Civil rights bills that he signed into law banned racial discrimination in public facilities, interstate commerce, the workplace, and housing</a:t>
            </a:r>
          </a:p>
          <a:p>
            <a:pPr lvl="1"/>
            <a:r>
              <a:rPr lang="en-US" dirty="0"/>
              <a:t>T</a:t>
            </a:r>
            <a:r>
              <a:rPr lang="en-US" dirty="0" smtClean="0"/>
              <a:t>he Voting Rights Act prohibited certain requirements in southern states used to disenfranchise African Americans. </a:t>
            </a:r>
          </a:p>
          <a:p>
            <a:pPr lvl="1"/>
            <a:r>
              <a:rPr lang="en-US" dirty="0" smtClean="0"/>
              <a:t>The Immigration and Nationality Act of 1965, the country's immigration system was reformed, encouraging greater immigration from regions other than Europe. Johnson's presidency marked the peak of modern liberalism after the New Deal era.</a:t>
            </a:r>
            <a:endParaRPr lang="en-US" dirty="0"/>
          </a:p>
        </p:txBody>
      </p:sp>
    </p:spTree>
    <p:extLst>
      <p:ext uri="{BB962C8B-B14F-4D97-AF65-F5344CB8AC3E}">
        <p14:creationId xmlns:p14="http://schemas.microsoft.com/office/powerpoint/2010/main" val="41519338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Civil Rights Act of 1964</a:t>
            </a:r>
            <a:endParaRPr lang="en-US" dirty="0"/>
          </a:p>
        </p:txBody>
      </p:sp>
      <p:sp>
        <p:nvSpPr>
          <p:cNvPr id="3" name="Content Placeholder 2"/>
          <p:cNvSpPr>
            <a:spLocks noGrp="1"/>
          </p:cNvSpPr>
          <p:nvPr>
            <p:ph idx="1"/>
          </p:nvPr>
        </p:nvSpPr>
        <p:spPr/>
        <p:txBody>
          <a:bodyPr/>
          <a:lstStyle/>
          <a:p>
            <a:r>
              <a:rPr lang="en-US" dirty="0" smtClean="0"/>
              <a:t>The Civil Rights Act of 1964 is a landmark civil rights and US labor law in the United States that outlaws discrimination based on race, color, religion, sex, or national origin.</a:t>
            </a:r>
          </a:p>
          <a:p>
            <a:r>
              <a:rPr lang="en-US" dirty="0" smtClean="0"/>
              <a:t> It prohibited unequal application of voter registration requirements, racial segregation in schools, employment, and public accommodations.</a:t>
            </a:r>
            <a:endParaRPr lang="en-US" dirty="0"/>
          </a:p>
        </p:txBody>
      </p:sp>
    </p:spTree>
    <p:extLst>
      <p:ext uri="{BB962C8B-B14F-4D97-AF65-F5344CB8AC3E}">
        <p14:creationId xmlns:p14="http://schemas.microsoft.com/office/powerpoint/2010/main" val="2251188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Malcom X</a:t>
            </a:r>
            <a:endParaRPr lang="en-US" dirty="0"/>
          </a:p>
        </p:txBody>
      </p:sp>
      <p:sp>
        <p:nvSpPr>
          <p:cNvPr id="3" name="Content Placeholder 2"/>
          <p:cNvSpPr>
            <a:spLocks noGrp="1"/>
          </p:cNvSpPr>
          <p:nvPr>
            <p:ph idx="1"/>
          </p:nvPr>
        </p:nvSpPr>
        <p:spPr>
          <a:xfrm>
            <a:off x="152400" y="1600200"/>
            <a:ext cx="8839200" cy="5029200"/>
          </a:xfrm>
        </p:spPr>
        <p:txBody>
          <a:bodyPr>
            <a:normAutofit lnSpcReduction="10000"/>
          </a:bodyPr>
          <a:lstStyle/>
          <a:p>
            <a:r>
              <a:rPr lang="en-US" dirty="0"/>
              <a:t>A</a:t>
            </a:r>
            <a:r>
              <a:rPr lang="en-US" dirty="0" smtClean="0"/>
              <a:t>n African-American Muslim minister and human rights activist. </a:t>
            </a:r>
          </a:p>
          <a:p>
            <a:r>
              <a:rPr lang="en-US" dirty="0" smtClean="0"/>
              <a:t>To his admirers he was a courageous advocate for the rights of blacks, a man who indicted white America in the harshest terms for its crimes against black Americans</a:t>
            </a:r>
          </a:p>
          <a:p>
            <a:r>
              <a:rPr lang="en-US" dirty="0" smtClean="0"/>
              <a:t>Critics accused him of preaching racism and violence</a:t>
            </a:r>
            <a:r>
              <a:rPr lang="en-US" smtClean="0"/>
              <a:t>. </a:t>
            </a:r>
          </a:p>
          <a:p>
            <a:r>
              <a:rPr lang="en-US" smtClean="0"/>
              <a:t>He </a:t>
            </a:r>
            <a:r>
              <a:rPr lang="en-US" dirty="0" smtClean="0"/>
              <a:t>has been called one of the greatest and most influential African Americans in history.</a:t>
            </a:r>
            <a:endParaRPr lang="en-US" dirty="0"/>
          </a:p>
        </p:txBody>
      </p:sp>
    </p:spTree>
    <p:extLst>
      <p:ext uri="{BB962C8B-B14F-4D97-AF65-F5344CB8AC3E}">
        <p14:creationId xmlns:p14="http://schemas.microsoft.com/office/powerpoint/2010/main" val="211177788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TotalTime>
  <Words>279</Words>
  <Application>Microsoft Office PowerPoint</Application>
  <PresentationFormat>On-screen Show (4:3)</PresentationFormat>
  <Paragraphs>25</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SLOB Background</vt:lpstr>
      <vt:lpstr>The Civil Rights Movement</vt:lpstr>
      <vt:lpstr>Martin Luther King, Jr</vt:lpstr>
      <vt:lpstr>Lyndon B. Johnson</vt:lpstr>
      <vt:lpstr>Civil Rights Act of 1964</vt:lpstr>
      <vt:lpstr>Malcom X</vt:lpstr>
    </vt:vector>
  </TitlesOfParts>
  <Company>Quincy Public Schools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NATALIE HALL</dc:creator>
  <cp:lastModifiedBy>NATALIE HALL</cp:lastModifiedBy>
  <cp:revision>3</cp:revision>
  <dcterms:created xsi:type="dcterms:W3CDTF">2017-09-12T17:38:21Z</dcterms:created>
  <dcterms:modified xsi:type="dcterms:W3CDTF">2017-09-12T17:48:28Z</dcterms:modified>
</cp:coreProperties>
</file>